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11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5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B380-0655-4399-BBE0-E820AEAB3FF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DE86-10D3-4A36-A4E3-E66F95F1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64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BAF1-568B-4644-ADBF-0DFAC5841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Space-based Solar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3D15-94F6-4BFF-A883-2EF05CA43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Steven Buck</a:t>
            </a:r>
          </a:p>
          <a:p>
            <a:r>
              <a:rPr lang="en-US" dirty="0"/>
              <a:t>Mentor: Dr. Ahmed </a:t>
            </a:r>
            <a:r>
              <a:rPr lang="en-US" dirty="0" err="1"/>
              <a:t>Sulyman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2FFC-E889-4DD4-BAD9-F754E7F6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CB7A5-371E-420C-AC4E-6972A00F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difference caused 5dBm of loss with simple combiner</a:t>
            </a:r>
          </a:p>
          <a:p>
            <a:r>
              <a:rPr lang="en-US" dirty="0"/>
              <a:t>Passive combiner board added 20dBm of loss</a:t>
            </a:r>
          </a:p>
          <a:p>
            <a:r>
              <a:rPr lang="en-US" dirty="0"/>
              <a:t>At 10m a transmit power of around 60dBm (1kW)</a:t>
            </a:r>
          </a:p>
          <a:p>
            <a:r>
              <a:rPr lang="en-US" dirty="0"/>
              <a:t>Improvements are needed for further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6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7BA-C3E4-41E0-9532-F44E9A6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9889-67A8-4BE6-9D7B-E7DC0DD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17MW for geosynchronous satellite</a:t>
            </a:r>
          </a:p>
          <a:p>
            <a:r>
              <a:rPr lang="en-US" dirty="0"/>
              <a:t>2-17kW for LEO satellite</a:t>
            </a:r>
          </a:p>
          <a:p>
            <a:pPr lvl="1"/>
            <a:r>
              <a:rPr lang="en-US" dirty="0"/>
              <a:t>Commercial magnetrons are easily available for 2kW</a:t>
            </a:r>
          </a:p>
          <a:p>
            <a:pPr lvl="1"/>
            <a:r>
              <a:rPr lang="en-US" dirty="0"/>
              <a:t>Should be able to fit in 12-16U </a:t>
            </a:r>
            <a:r>
              <a:rPr lang="en-US" dirty="0" err="1"/>
              <a:t>cubesat</a:t>
            </a:r>
            <a:r>
              <a:rPr lang="en-US" dirty="0"/>
              <a:t> for LEO tests</a:t>
            </a:r>
          </a:p>
          <a:p>
            <a:r>
              <a:rPr lang="en-US" dirty="0"/>
              <a:t>Future tests needed</a:t>
            </a:r>
          </a:p>
          <a:p>
            <a:pPr lvl="1"/>
            <a:r>
              <a:rPr lang="en-US" dirty="0"/>
              <a:t>Combiner board re-design to reduce loss and phase match received signals</a:t>
            </a:r>
          </a:p>
          <a:p>
            <a:pPr lvl="1"/>
            <a:r>
              <a:rPr lang="en-US" dirty="0"/>
              <a:t>Additional tests to attempt data transmission with power transmission</a:t>
            </a:r>
          </a:p>
          <a:p>
            <a:pPr lvl="1"/>
            <a:r>
              <a:rPr lang="en-US" dirty="0"/>
              <a:t>Modify mounting to prevent ground effect</a:t>
            </a:r>
          </a:p>
        </p:txBody>
      </p:sp>
    </p:spTree>
    <p:extLst>
      <p:ext uri="{BB962C8B-B14F-4D97-AF65-F5344CB8AC3E}">
        <p14:creationId xmlns:p14="http://schemas.microsoft.com/office/powerpoint/2010/main" val="252686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E1A-102B-44C3-A8D1-CB3AF0A0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2B89-266F-4B6B-8157-D0B9AE50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Steven Buck</a:t>
            </a:r>
          </a:p>
          <a:p>
            <a:r>
              <a:rPr lang="en-US" dirty="0"/>
              <a:t>stvnbck8@gmail.com</a:t>
            </a:r>
          </a:p>
        </p:txBody>
      </p:sp>
    </p:spTree>
    <p:extLst>
      <p:ext uri="{BB962C8B-B14F-4D97-AF65-F5344CB8AC3E}">
        <p14:creationId xmlns:p14="http://schemas.microsoft.com/office/powerpoint/2010/main" val="121417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6A5E-9F88-4689-BFE3-13DF0086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69B04-3589-4248-AD19-4D9F9530D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Assumptions</a:t>
            </a:r>
          </a:p>
          <a:p>
            <a:r>
              <a:rPr lang="en-US" dirty="0"/>
              <a:t>Requirements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9720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6EA8-4336-41AD-9006-681E430F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EF81-5288-41A5-91F3-F9F46DA6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Satellite in orbit collects solar energy</a:t>
            </a:r>
          </a:p>
          <a:p>
            <a:r>
              <a:rPr lang="en-US" dirty="0"/>
              <a:t>Transmit stored power using microwaves</a:t>
            </a:r>
          </a:p>
          <a:p>
            <a:r>
              <a:rPr lang="en-US" dirty="0"/>
              <a:t>NASA created plan in 1999</a:t>
            </a:r>
          </a:p>
          <a:p>
            <a:r>
              <a:rPr lang="en-US" dirty="0"/>
              <a:t>China currently working on a design</a:t>
            </a:r>
          </a:p>
          <a:p>
            <a:r>
              <a:rPr lang="en-US" dirty="0"/>
              <a:t>JAXA currently working on a design</a:t>
            </a:r>
          </a:p>
          <a:p>
            <a:pPr lvl="1"/>
            <a:r>
              <a:rPr lang="en-US" dirty="0"/>
              <a:t>JAXA successfully transmitted several kW from 50-500m</a:t>
            </a:r>
          </a:p>
          <a:p>
            <a:r>
              <a:rPr lang="en-US" dirty="0"/>
              <a:t>Other groups mainly looked at PCB rectenna designs</a:t>
            </a:r>
          </a:p>
        </p:txBody>
      </p:sp>
    </p:spTree>
    <p:extLst>
      <p:ext uri="{BB962C8B-B14F-4D97-AF65-F5344CB8AC3E}">
        <p14:creationId xmlns:p14="http://schemas.microsoft.com/office/powerpoint/2010/main" val="291387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917B-3192-4244-B483-D7F2DCE4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A010-B1BA-4A38-9B7A-99525ECA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no effect from phase difference</a:t>
            </a:r>
          </a:p>
          <a:p>
            <a:r>
              <a:rPr lang="en-US" dirty="0"/>
              <a:t>Small loss in combiner board</a:t>
            </a:r>
          </a:p>
          <a:p>
            <a:r>
              <a:rPr lang="en-US" dirty="0"/>
              <a:t>No cable/equipment loss</a:t>
            </a:r>
          </a:p>
          <a:p>
            <a:r>
              <a:rPr lang="en-US" dirty="0"/>
              <a:t>Ignoring ground effect</a:t>
            </a:r>
          </a:p>
        </p:txBody>
      </p:sp>
    </p:spTree>
    <p:extLst>
      <p:ext uri="{BB962C8B-B14F-4D97-AF65-F5344CB8AC3E}">
        <p14:creationId xmlns:p14="http://schemas.microsoft.com/office/powerpoint/2010/main" val="136569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7BA-C3E4-41E0-9532-F44E9A6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9889-67A8-4BE6-9D7B-E7DC0DD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design should be able to charge a phone at 100m</a:t>
            </a:r>
          </a:p>
          <a:p>
            <a:r>
              <a:rPr lang="en-US" dirty="0"/>
              <a:t>Design will use parabolic antennas</a:t>
            </a:r>
          </a:p>
        </p:txBody>
      </p:sp>
    </p:spTree>
    <p:extLst>
      <p:ext uri="{BB962C8B-B14F-4D97-AF65-F5344CB8AC3E}">
        <p14:creationId xmlns:p14="http://schemas.microsoft.com/office/powerpoint/2010/main" val="28907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7BA-C3E4-41E0-9532-F44E9A6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9889-67A8-4BE6-9D7B-E7DC0DD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Frequency: 2.42 GHz</a:t>
            </a:r>
          </a:p>
          <a:p>
            <a:r>
              <a:rPr lang="en-US" dirty="0"/>
              <a:t>Transmit power: 10-30 dBm</a:t>
            </a:r>
          </a:p>
          <a:p>
            <a:r>
              <a:rPr lang="en-US" dirty="0"/>
              <a:t>Transmit gain: 15 </a:t>
            </a:r>
            <a:r>
              <a:rPr lang="en-US" dirty="0" err="1"/>
              <a:t>dBi</a:t>
            </a:r>
            <a:endParaRPr lang="en-US" dirty="0"/>
          </a:p>
          <a:p>
            <a:r>
              <a:rPr lang="en-US" dirty="0"/>
              <a:t>Receiver gain: 15-75 </a:t>
            </a:r>
            <a:r>
              <a:rPr lang="en-US" dirty="0" err="1"/>
              <a:t>dBi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EA350-6BF5-45AD-9394-90834CE2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5" y="293614"/>
            <a:ext cx="5402178" cy="303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166D6-7AFE-4C21-8DC2-63408C6E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32" y="3525661"/>
            <a:ext cx="5275048" cy="2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7BA-C3E4-41E0-9532-F44E9A6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9889-67A8-4BE6-9D7B-E7DC0DD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iteration simply attached each antenna</a:t>
            </a:r>
          </a:p>
          <a:p>
            <a:pPr lvl="1"/>
            <a:r>
              <a:rPr lang="en-US" dirty="0"/>
              <a:t>Each antenna decreased receiver power by over 5 dBm</a:t>
            </a:r>
          </a:p>
          <a:p>
            <a:r>
              <a:rPr lang="en-US" dirty="0"/>
              <a:t>Second iteration used a passive combiner circuit</a:t>
            </a:r>
          </a:p>
          <a:p>
            <a:pPr lvl="1"/>
            <a:r>
              <a:rPr lang="en-US" dirty="0"/>
              <a:t>Each antenna did not cause a significant change in received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DCA12-F545-4DB0-BD83-0F151DEB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28" y="618518"/>
            <a:ext cx="4211273" cy="30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7BA-C3E4-41E0-9532-F44E9A6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9889-67A8-4BE6-9D7B-E7DC0DD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not been fully tested</a:t>
            </a:r>
          </a:p>
          <a:p>
            <a:r>
              <a:rPr lang="en-US" dirty="0"/>
              <a:t>Low pass filter to remove unwanted noise</a:t>
            </a:r>
          </a:p>
          <a:p>
            <a:r>
              <a:rPr lang="en-US" dirty="0"/>
              <a:t>Diode removes one half of the RF signal</a:t>
            </a:r>
          </a:p>
          <a:p>
            <a:r>
              <a:rPr lang="en-US" dirty="0"/>
              <a:t>DC/DC converter changes half signal to DC at 5V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23C5D-6FC7-4B3A-98C9-E927683F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32" y="318781"/>
            <a:ext cx="6020785" cy="23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4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2FFC-E889-4DD4-BAD9-F754E7F6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7F8D1-5FB2-45B6-BB6B-E5D3DC2BE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07" y="1610686"/>
            <a:ext cx="10057410" cy="5044420"/>
          </a:xfrm>
        </p:spPr>
      </p:pic>
    </p:spTree>
    <p:extLst>
      <p:ext uri="{BB962C8B-B14F-4D97-AF65-F5344CB8AC3E}">
        <p14:creationId xmlns:p14="http://schemas.microsoft.com/office/powerpoint/2010/main" val="4112109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65</TotalTime>
  <Words>289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Circuit</vt:lpstr>
      <vt:lpstr>Space-based Solar Power</vt:lpstr>
      <vt:lpstr>Overview</vt:lpstr>
      <vt:lpstr>Background</vt:lpstr>
      <vt:lpstr>Assumptions</vt:lpstr>
      <vt:lpstr>Requirements</vt:lpstr>
      <vt:lpstr>Design</vt:lpstr>
      <vt:lpstr>Combiner Design</vt:lpstr>
      <vt:lpstr>Converter Design</vt:lpstr>
      <vt:lpstr>Results</vt:lpstr>
      <vt:lpstr>Results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Space-based Solar Power</dc:title>
  <dc:creator>Buck, Steven J.</dc:creator>
  <cp:lastModifiedBy>Buck, Steven J.</cp:lastModifiedBy>
  <cp:revision>11</cp:revision>
  <dcterms:created xsi:type="dcterms:W3CDTF">2019-04-01T04:54:04Z</dcterms:created>
  <dcterms:modified xsi:type="dcterms:W3CDTF">2019-04-01T06:00:02Z</dcterms:modified>
</cp:coreProperties>
</file>